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2"/>
  </p:sldMasterIdLst>
  <p:notesMasterIdLst>
    <p:notesMasterId r:id="rId4"/>
  </p:notesMasterIdLst>
  <p:sldIdLst>
    <p:sldId id="259" r:id="rId3"/>
  </p:sldIdLst>
  <p:sldSz cx="6858000" cy="9144000" type="screen4x3"/>
  <p:notesSz cx="6858000" cy="9945688"/>
  <p:defaultTextStyle>
    <a:defPPr>
      <a:defRPr lang="ja-JP"/>
    </a:defPPr>
    <a:lvl1pPr algn="l" rtl="0" fontAlgn="base">
      <a:spcBef>
        <a:spcPct val="0"/>
      </a:spcBef>
      <a:spcAft>
        <a:spcPct val="0"/>
      </a:spcAft>
      <a:defRPr kumimoji="1" kern="1200">
        <a:solidFill>
          <a:schemeClr val="tx1"/>
        </a:solidFill>
        <a:latin typeface="Book Antiqua" pitchFamily="18"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Book Antiqua" pitchFamily="18"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Book Antiqua" pitchFamily="18"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Book Antiqua" pitchFamily="18"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Book Antiqua" pitchFamily="18" charset="0"/>
        <a:ea typeface="ＭＳ Ｐゴシック" pitchFamily="50" charset="-128"/>
        <a:cs typeface="+mn-cs"/>
      </a:defRPr>
    </a:lvl5pPr>
    <a:lvl6pPr marL="2286000" algn="l" defTabSz="914400" rtl="0" eaLnBrk="1" latinLnBrk="0" hangingPunct="1">
      <a:defRPr kumimoji="1" kern="1200">
        <a:solidFill>
          <a:schemeClr val="tx1"/>
        </a:solidFill>
        <a:latin typeface="Book Antiqua" pitchFamily="18" charset="0"/>
        <a:ea typeface="ＭＳ Ｐゴシック" pitchFamily="50" charset="-128"/>
        <a:cs typeface="+mn-cs"/>
      </a:defRPr>
    </a:lvl6pPr>
    <a:lvl7pPr marL="2743200" algn="l" defTabSz="914400" rtl="0" eaLnBrk="1" latinLnBrk="0" hangingPunct="1">
      <a:defRPr kumimoji="1" kern="1200">
        <a:solidFill>
          <a:schemeClr val="tx1"/>
        </a:solidFill>
        <a:latin typeface="Book Antiqua" pitchFamily="18" charset="0"/>
        <a:ea typeface="ＭＳ Ｐゴシック" pitchFamily="50" charset="-128"/>
        <a:cs typeface="+mn-cs"/>
      </a:defRPr>
    </a:lvl7pPr>
    <a:lvl8pPr marL="3200400" algn="l" defTabSz="914400" rtl="0" eaLnBrk="1" latinLnBrk="0" hangingPunct="1">
      <a:defRPr kumimoji="1" kern="1200">
        <a:solidFill>
          <a:schemeClr val="tx1"/>
        </a:solidFill>
        <a:latin typeface="Book Antiqua" pitchFamily="18" charset="0"/>
        <a:ea typeface="ＭＳ Ｐゴシック" pitchFamily="50" charset="-128"/>
        <a:cs typeface="+mn-cs"/>
      </a:defRPr>
    </a:lvl8pPr>
    <a:lvl9pPr marL="3657600" algn="l" defTabSz="914400" rtl="0" eaLnBrk="1" latinLnBrk="0" hangingPunct="1">
      <a:defRPr kumimoji="1" kern="1200">
        <a:solidFill>
          <a:schemeClr val="tx1"/>
        </a:solidFill>
        <a:latin typeface="Book Antiqua"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 uri="{2D200454-40CA-4A62-9FC3-DE9A4176ACB9}">
      <p15:notesGuideLst xmlns:p15="http://schemas.microsoft.com/office/powerpoint/2012/main">
        <p15:guide id="1" orient="horz" pos="3133"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66FF"/>
    <a:srgbClr val="FFFF66"/>
    <a:srgbClr val="FF33CC"/>
    <a:srgbClr val="B5019B"/>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269" autoAdjust="0"/>
    <p:restoredTop sz="94660"/>
  </p:normalViewPr>
  <p:slideViewPr>
    <p:cSldViewPr>
      <p:cViewPr varScale="1">
        <p:scale>
          <a:sx n="51" d="100"/>
          <a:sy n="51" d="100"/>
        </p:scale>
        <p:origin x="1828" y="40"/>
      </p:cViewPr>
      <p:guideLst>
        <p:guide orient="horz" pos="2880"/>
        <p:guide pos="2160"/>
      </p:guideLst>
    </p:cSldViewPr>
  </p:slideViewPr>
  <p:notesTextViewPr>
    <p:cViewPr>
      <p:scale>
        <a:sx n="100" d="100"/>
        <a:sy n="100" d="100"/>
      </p:scale>
      <p:origin x="0" y="0"/>
    </p:cViewPr>
  </p:notesTextViewPr>
  <p:notesViewPr>
    <p:cSldViewPr>
      <p:cViewPr varScale="1">
        <p:scale>
          <a:sx n="57" d="100"/>
          <a:sy n="57" d="100"/>
        </p:scale>
        <p:origin x="-1836" y="-102"/>
      </p:cViewPr>
      <p:guideLst>
        <p:guide orient="horz" pos="3133"/>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0"/>
            <a:ext cx="2971800" cy="497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07" tIns="48004" rIns="96007" bIns="48004" numCol="1" anchor="t" anchorCtr="0" compatLnSpc="1">
            <a:prstTxWarp prst="textNoShape">
              <a:avLst/>
            </a:prstTxWarp>
          </a:bodyPr>
          <a:lstStyle>
            <a:lvl1pPr>
              <a:defRPr sz="1300">
                <a:latin typeface="Arial" charset="0"/>
              </a:defRPr>
            </a:lvl1pPr>
          </a:lstStyle>
          <a:p>
            <a:endParaRPr lang="en-US" altLang="ja-JP"/>
          </a:p>
        </p:txBody>
      </p:sp>
      <p:sp>
        <p:nvSpPr>
          <p:cNvPr id="6147" name="Rectangle 3"/>
          <p:cNvSpPr>
            <a:spLocks noGrp="1" noChangeArrowheads="1"/>
          </p:cNvSpPr>
          <p:nvPr>
            <p:ph type="dt" idx="1"/>
          </p:nvPr>
        </p:nvSpPr>
        <p:spPr bwMode="auto">
          <a:xfrm>
            <a:off x="3884613" y="0"/>
            <a:ext cx="2971800" cy="497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07" tIns="48004" rIns="96007" bIns="48004" numCol="1" anchor="t" anchorCtr="0" compatLnSpc="1">
            <a:prstTxWarp prst="textNoShape">
              <a:avLst/>
            </a:prstTxWarp>
          </a:bodyPr>
          <a:lstStyle>
            <a:lvl1pPr algn="r">
              <a:defRPr sz="1300">
                <a:latin typeface="Arial" charset="0"/>
              </a:defRPr>
            </a:lvl1pPr>
          </a:lstStyle>
          <a:p>
            <a:endParaRPr lang="en-US" altLang="ja-JP"/>
          </a:p>
        </p:txBody>
      </p:sp>
      <p:sp>
        <p:nvSpPr>
          <p:cNvPr id="6148" name="Rectangle 4"/>
          <p:cNvSpPr>
            <a:spLocks noGrp="1" noRot="1" noChangeAspect="1" noChangeArrowheads="1" noTextEdit="1"/>
          </p:cNvSpPr>
          <p:nvPr>
            <p:ph type="sldImg" idx="2"/>
          </p:nvPr>
        </p:nvSpPr>
        <p:spPr bwMode="auto">
          <a:xfrm>
            <a:off x="2030413" y="746125"/>
            <a:ext cx="2797175" cy="372903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85800" y="4724202"/>
            <a:ext cx="5486400" cy="4475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07" tIns="48004" rIns="96007" bIns="4800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150" name="Rectangle 6"/>
          <p:cNvSpPr>
            <a:spLocks noGrp="1" noChangeArrowheads="1"/>
          </p:cNvSpPr>
          <p:nvPr>
            <p:ph type="ftr" sz="quarter" idx="4"/>
          </p:nvPr>
        </p:nvSpPr>
        <p:spPr bwMode="auto">
          <a:xfrm>
            <a:off x="1" y="9446677"/>
            <a:ext cx="2971800" cy="497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07" tIns="48004" rIns="96007" bIns="48004" numCol="1" anchor="b" anchorCtr="0" compatLnSpc="1">
            <a:prstTxWarp prst="textNoShape">
              <a:avLst/>
            </a:prstTxWarp>
          </a:bodyPr>
          <a:lstStyle>
            <a:lvl1pPr>
              <a:defRPr sz="1300">
                <a:latin typeface="Arial" charset="0"/>
              </a:defRPr>
            </a:lvl1pPr>
          </a:lstStyle>
          <a:p>
            <a:endParaRPr lang="en-US" altLang="ja-JP"/>
          </a:p>
        </p:txBody>
      </p:sp>
      <p:sp>
        <p:nvSpPr>
          <p:cNvPr id="6151" name="Rectangle 7"/>
          <p:cNvSpPr>
            <a:spLocks noGrp="1" noChangeArrowheads="1"/>
          </p:cNvSpPr>
          <p:nvPr>
            <p:ph type="sldNum" sz="quarter" idx="5"/>
          </p:nvPr>
        </p:nvSpPr>
        <p:spPr bwMode="auto">
          <a:xfrm>
            <a:off x="3884613" y="9446677"/>
            <a:ext cx="2971800" cy="497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07" tIns="48004" rIns="96007" bIns="48004" numCol="1" anchor="b" anchorCtr="0" compatLnSpc="1">
            <a:prstTxWarp prst="textNoShape">
              <a:avLst/>
            </a:prstTxWarp>
          </a:bodyPr>
          <a:lstStyle>
            <a:lvl1pPr algn="r">
              <a:defRPr sz="1300">
                <a:latin typeface="Arial" charset="0"/>
              </a:defRPr>
            </a:lvl1pPr>
          </a:lstStyle>
          <a:p>
            <a:fld id="{75ABB2B0-0F5B-4D7B-B160-80EF08CB67C1}" type="slidenum">
              <a:rPr lang="en-US" altLang="ja-JP"/>
              <a:pPr/>
              <a:t>‹#›</a:t>
            </a:fld>
            <a:endParaRPr lang="en-US" altLang="ja-JP"/>
          </a:p>
        </p:txBody>
      </p:sp>
    </p:spTree>
    <p:extLst>
      <p:ext uri="{BB962C8B-B14F-4D97-AF65-F5344CB8AC3E}">
        <p14:creationId xmlns:p14="http://schemas.microsoft.com/office/powerpoint/2010/main" val="258843390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496484"/>
            <a:ext cx="5143500" cy="3183467"/>
          </a:xfrm>
        </p:spPr>
        <p:txBody>
          <a:bodyPr anchor="b"/>
          <a:lstStyle>
            <a:lvl1pPr algn="ctr">
              <a:defRPr sz="3375"/>
            </a:lvl1pPr>
          </a:lstStyle>
          <a:p>
            <a:r>
              <a:rPr kumimoji="1" lang="ja-JP" altLang="en-US"/>
              <a:t>マスター タイトルの書式設定</a:t>
            </a:r>
          </a:p>
        </p:txBody>
      </p:sp>
      <p:sp>
        <p:nvSpPr>
          <p:cNvPr id="3" name="サブタイトル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lang="en-US" altLang="ja-JP"/>
          </a:p>
        </p:txBody>
      </p:sp>
      <p:sp>
        <p:nvSpPr>
          <p:cNvPr id="5" name="フッター プレースホルダー 4"/>
          <p:cNvSpPr>
            <a:spLocks noGrp="1"/>
          </p:cNvSpPr>
          <p:nvPr>
            <p:ph type="ftr" sz="quarter" idx="11"/>
          </p:nvPr>
        </p:nvSpPr>
        <p:spPr/>
        <p:txBody>
          <a:bodyPr/>
          <a:lstStyle/>
          <a:p>
            <a:endParaRPr lang="en-US" altLang="ja-JP"/>
          </a:p>
        </p:txBody>
      </p:sp>
      <p:sp>
        <p:nvSpPr>
          <p:cNvPr id="6" name="スライド番号プレースホルダー 5"/>
          <p:cNvSpPr>
            <a:spLocks noGrp="1"/>
          </p:cNvSpPr>
          <p:nvPr>
            <p:ph type="sldNum" sz="quarter" idx="12"/>
          </p:nvPr>
        </p:nvSpPr>
        <p:spPr/>
        <p:txBody>
          <a:bodyPr/>
          <a:lstStyle/>
          <a:p>
            <a:fld id="{E2CAFEA8-1D93-42FD-B3A7-7ABE107D2D85}" type="slidenum">
              <a:rPr lang="en-US" altLang="ja-JP" smtClean="0"/>
              <a:pPr/>
              <a:t>‹#›</a:t>
            </a:fld>
            <a:endParaRPr lang="en-US" altLang="ja-JP"/>
          </a:p>
        </p:txBody>
      </p:sp>
    </p:spTree>
    <p:extLst>
      <p:ext uri="{BB962C8B-B14F-4D97-AF65-F5344CB8AC3E}">
        <p14:creationId xmlns:p14="http://schemas.microsoft.com/office/powerpoint/2010/main" val="2469765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en-US" altLang="ja-JP"/>
          </a:p>
        </p:txBody>
      </p:sp>
      <p:sp>
        <p:nvSpPr>
          <p:cNvPr id="5" name="フッター プレースホルダー 4"/>
          <p:cNvSpPr>
            <a:spLocks noGrp="1"/>
          </p:cNvSpPr>
          <p:nvPr>
            <p:ph type="ftr" sz="quarter" idx="11"/>
          </p:nvPr>
        </p:nvSpPr>
        <p:spPr/>
        <p:txBody>
          <a:bodyPr/>
          <a:lstStyle/>
          <a:p>
            <a:endParaRPr lang="en-US" altLang="ja-JP"/>
          </a:p>
        </p:txBody>
      </p:sp>
      <p:sp>
        <p:nvSpPr>
          <p:cNvPr id="6" name="スライド番号プレースホルダー 5"/>
          <p:cNvSpPr>
            <a:spLocks noGrp="1"/>
          </p:cNvSpPr>
          <p:nvPr>
            <p:ph type="sldNum" sz="quarter" idx="12"/>
          </p:nvPr>
        </p:nvSpPr>
        <p:spPr/>
        <p:txBody>
          <a:bodyPr/>
          <a:lstStyle/>
          <a:p>
            <a:fld id="{3ADCAA8B-6433-4987-A2F1-4255A63D62A0}" type="slidenum">
              <a:rPr lang="en-US" altLang="ja-JP" smtClean="0"/>
              <a:pPr/>
              <a:t>‹#›</a:t>
            </a:fld>
            <a:endParaRPr lang="en-US" altLang="ja-JP"/>
          </a:p>
        </p:txBody>
      </p:sp>
    </p:spTree>
    <p:extLst>
      <p:ext uri="{BB962C8B-B14F-4D97-AF65-F5344CB8AC3E}">
        <p14:creationId xmlns:p14="http://schemas.microsoft.com/office/powerpoint/2010/main" val="4134017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486834"/>
            <a:ext cx="1478756" cy="774911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71487" y="486834"/>
            <a:ext cx="4350544" cy="774911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en-US" altLang="ja-JP"/>
          </a:p>
        </p:txBody>
      </p:sp>
      <p:sp>
        <p:nvSpPr>
          <p:cNvPr id="5" name="フッター プレースホルダー 4"/>
          <p:cNvSpPr>
            <a:spLocks noGrp="1"/>
          </p:cNvSpPr>
          <p:nvPr>
            <p:ph type="ftr" sz="quarter" idx="11"/>
          </p:nvPr>
        </p:nvSpPr>
        <p:spPr/>
        <p:txBody>
          <a:bodyPr/>
          <a:lstStyle/>
          <a:p>
            <a:endParaRPr lang="en-US" altLang="ja-JP"/>
          </a:p>
        </p:txBody>
      </p:sp>
      <p:sp>
        <p:nvSpPr>
          <p:cNvPr id="6" name="スライド番号プレースホルダー 5"/>
          <p:cNvSpPr>
            <a:spLocks noGrp="1"/>
          </p:cNvSpPr>
          <p:nvPr>
            <p:ph type="sldNum" sz="quarter" idx="12"/>
          </p:nvPr>
        </p:nvSpPr>
        <p:spPr/>
        <p:txBody>
          <a:bodyPr/>
          <a:lstStyle/>
          <a:p>
            <a:fld id="{EE0B9971-8129-47A2-863D-188E0406513D}" type="slidenum">
              <a:rPr lang="en-US" altLang="ja-JP" smtClean="0"/>
              <a:pPr/>
              <a:t>‹#›</a:t>
            </a:fld>
            <a:endParaRPr lang="en-US" altLang="ja-JP"/>
          </a:p>
        </p:txBody>
      </p:sp>
    </p:spTree>
    <p:extLst>
      <p:ext uri="{BB962C8B-B14F-4D97-AF65-F5344CB8AC3E}">
        <p14:creationId xmlns:p14="http://schemas.microsoft.com/office/powerpoint/2010/main" val="4239298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en-US" altLang="ja-JP"/>
          </a:p>
        </p:txBody>
      </p:sp>
      <p:sp>
        <p:nvSpPr>
          <p:cNvPr id="5" name="フッター プレースホルダー 4"/>
          <p:cNvSpPr>
            <a:spLocks noGrp="1"/>
          </p:cNvSpPr>
          <p:nvPr>
            <p:ph type="ftr" sz="quarter" idx="11"/>
          </p:nvPr>
        </p:nvSpPr>
        <p:spPr/>
        <p:txBody>
          <a:bodyPr/>
          <a:lstStyle/>
          <a:p>
            <a:endParaRPr lang="en-US" altLang="ja-JP"/>
          </a:p>
        </p:txBody>
      </p:sp>
      <p:sp>
        <p:nvSpPr>
          <p:cNvPr id="6" name="スライド番号プレースホルダー 5"/>
          <p:cNvSpPr>
            <a:spLocks noGrp="1"/>
          </p:cNvSpPr>
          <p:nvPr>
            <p:ph type="sldNum" sz="quarter" idx="12"/>
          </p:nvPr>
        </p:nvSpPr>
        <p:spPr/>
        <p:txBody>
          <a:bodyPr/>
          <a:lstStyle/>
          <a:p>
            <a:fld id="{E1BC5AC9-0AF3-48FD-8410-A4849B51B942}" type="slidenum">
              <a:rPr lang="en-US" altLang="ja-JP" smtClean="0"/>
              <a:pPr/>
              <a:t>‹#›</a:t>
            </a:fld>
            <a:endParaRPr lang="en-US" altLang="ja-JP"/>
          </a:p>
        </p:txBody>
      </p:sp>
    </p:spTree>
    <p:extLst>
      <p:ext uri="{BB962C8B-B14F-4D97-AF65-F5344CB8AC3E}">
        <p14:creationId xmlns:p14="http://schemas.microsoft.com/office/powerpoint/2010/main" val="482975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279652"/>
            <a:ext cx="5915025" cy="3803649"/>
          </a:xfrm>
        </p:spPr>
        <p:txBody>
          <a:bodyPr anchor="b"/>
          <a:lstStyle>
            <a:lvl1pPr>
              <a:defRPr sz="33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lang="en-US" altLang="ja-JP"/>
          </a:p>
        </p:txBody>
      </p:sp>
      <p:sp>
        <p:nvSpPr>
          <p:cNvPr id="5" name="フッター プレースホルダー 4"/>
          <p:cNvSpPr>
            <a:spLocks noGrp="1"/>
          </p:cNvSpPr>
          <p:nvPr>
            <p:ph type="ftr" sz="quarter" idx="11"/>
          </p:nvPr>
        </p:nvSpPr>
        <p:spPr/>
        <p:txBody>
          <a:bodyPr/>
          <a:lstStyle/>
          <a:p>
            <a:endParaRPr lang="en-US" altLang="ja-JP"/>
          </a:p>
        </p:txBody>
      </p:sp>
      <p:sp>
        <p:nvSpPr>
          <p:cNvPr id="6" name="スライド番号プレースホルダー 5"/>
          <p:cNvSpPr>
            <a:spLocks noGrp="1"/>
          </p:cNvSpPr>
          <p:nvPr>
            <p:ph type="sldNum" sz="quarter" idx="12"/>
          </p:nvPr>
        </p:nvSpPr>
        <p:spPr/>
        <p:txBody>
          <a:bodyPr/>
          <a:lstStyle/>
          <a:p>
            <a:fld id="{E4610D74-1B3B-4E35-8E43-7E2AC7B6C53C}" type="slidenum">
              <a:rPr lang="en-US" altLang="ja-JP" smtClean="0"/>
              <a:pPr/>
              <a:t>‹#›</a:t>
            </a:fld>
            <a:endParaRPr lang="en-US" altLang="ja-JP"/>
          </a:p>
        </p:txBody>
      </p:sp>
    </p:spTree>
    <p:extLst>
      <p:ext uri="{BB962C8B-B14F-4D97-AF65-F5344CB8AC3E}">
        <p14:creationId xmlns:p14="http://schemas.microsoft.com/office/powerpoint/2010/main" val="131853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71488" y="2434167"/>
            <a:ext cx="2914650" cy="580178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71863" y="2434167"/>
            <a:ext cx="2914650" cy="580178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lang="en-US" altLang="ja-JP"/>
          </a:p>
        </p:txBody>
      </p:sp>
      <p:sp>
        <p:nvSpPr>
          <p:cNvPr id="6" name="フッター プレースホルダー 5"/>
          <p:cNvSpPr>
            <a:spLocks noGrp="1"/>
          </p:cNvSpPr>
          <p:nvPr>
            <p:ph type="ftr" sz="quarter" idx="11"/>
          </p:nvPr>
        </p:nvSpPr>
        <p:spPr/>
        <p:txBody>
          <a:bodyPr/>
          <a:lstStyle/>
          <a:p>
            <a:endParaRPr lang="en-US" altLang="ja-JP"/>
          </a:p>
        </p:txBody>
      </p:sp>
      <p:sp>
        <p:nvSpPr>
          <p:cNvPr id="7" name="スライド番号プレースホルダー 6"/>
          <p:cNvSpPr>
            <a:spLocks noGrp="1"/>
          </p:cNvSpPr>
          <p:nvPr>
            <p:ph type="sldNum" sz="quarter" idx="12"/>
          </p:nvPr>
        </p:nvSpPr>
        <p:spPr/>
        <p:txBody>
          <a:bodyPr/>
          <a:lstStyle/>
          <a:p>
            <a:fld id="{3C3189B8-7720-45C1-A6DF-A688D86A022E}" type="slidenum">
              <a:rPr lang="en-US" altLang="ja-JP" smtClean="0"/>
              <a:pPr/>
              <a:t>‹#›</a:t>
            </a:fld>
            <a:endParaRPr lang="en-US" altLang="ja-JP"/>
          </a:p>
        </p:txBody>
      </p:sp>
    </p:spTree>
    <p:extLst>
      <p:ext uri="{BB962C8B-B14F-4D97-AF65-F5344CB8AC3E}">
        <p14:creationId xmlns:p14="http://schemas.microsoft.com/office/powerpoint/2010/main" val="2208741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486834"/>
            <a:ext cx="5915025" cy="1767417"/>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72381" y="3340100"/>
            <a:ext cx="2901255" cy="491278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71863" y="3340100"/>
            <a:ext cx="2915543" cy="491278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lang="en-US" altLang="ja-JP"/>
          </a:p>
        </p:txBody>
      </p:sp>
      <p:sp>
        <p:nvSpPr>
          <p:cNvPr id="8" name="フッター プレースホルダー 7"/>
          <p:cNvSpPr>
            <a:spLocks noGrp="1"/>
          </p:cNvSpPr>
          <p:nvPr>
            <p:ph type="ftr" sz="quarter" idx="11"/>
          </p:nvPr>
        </p:nvSpPr>
        <p:spPr/>
        <p:txBody>
          <a:bodyPr/>
          <a:lstStyle/>
          <a:p>
            <a:endParaRPr lang="en-US" altLang="ja-JP"/>
          </a:p>
        </p:txBody>
      </p:sp>
      <p:sp>
        <p:nvSpPr>
          <p:cNvPr id="9" name="スライド番号プレースホルダー 8"/>
          <p:cNvSpPr>
            <a:spLocks noGrp="1"/>
          </p:cNvSpPr>
          <p:nvPr>
            <p:ph type="sldNum" sz="quarter" idx="12"/>
          </p:nvPr>
        </p:nvSpPr>
        <p:spPr/>
        <p:txBody>
          <a:bodyPr/>
          <a:lstStyle/>
          <a:p>
            <a:fld id="{319A3CDF-3553-4F88-A97B-158FF5C38638}" type="slidenum">
              <a:rPr lang="en-US" altLang="ja-JP" smtClean="0"/>
              <a:pPr/>
              <a:t>‹#›</a:t>
            </a:fld>
            <a:endParaRPr lang="en-US" altLang="ja-JP"/>
          </a:p>
        </p:txBody>
      </p:sp>
    </p:spTree>
    <p:extLst>
      <p:ext uri="{BB962C8B-B14F-4D97-AF65-F5344CB8AC3E}">
        <p14:creationId xmlns:p14="http://schemas.microsoft.com/office/powerpoint/2010/main" val="2887158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lang="en-US" altLang="ja-JP"/>
          </a:p>
        </p:txBody>
      </p:sp>
      <p:sp>
        <p:nvSpPr>
          <p:cNvPr id="4" name="フッター プレースホルダー 3"/>
          <p:cNvSpPr>
            <a:spLocks noGrp="1"/>
          </p:cNvSpPr>
          <p:nvPr>
            <p:ph type="ftr" sz="quarter" idx="11"/>
          </p:nvPr>
        </p:nvSpPr>
        <p:spPr/>
        <p:txBody>
          <a:bodyPr/>
          <a:lstStyle/>
          <a:p>
            <a:endParaRPr lang="en-US" altLang="ja-JP"/>
          </a:p>
        </p:txBody>
      </p:sp>
      <p:sp>
        <p:nvSpPr>
          <p:cNvPr id="5" name="スライド番号プレースホルダー 4"/>
          <p:cNvSpPr>
            <a:spLocks noGrp="1"/>
          </p:cNvSpPr>
          <p:nvPr>
            <p:ph type="sldNum" sz="quarter" idx="12"/>
          </p:nvPr>
        </p:nvSpPr>
        <p:spPr/>
        <p:txBody>
          <a:bodyPr/>
          <a:lstStyle/>
          <a:p>
            <a:fld id="{2CBE4B9D-8950-48CD-84E8-61F4426F044C}" type="slidenum">
              <a:rPr lang="en-US" altLang="ja-JP" smtClean="0"/>
              <a:pPr/>
              <a:t>‹#›</a:t>
            </a:fld>
            <a:endParaRPr lang="en-US" altLang="ja-JP"/>
          </a:p>
        </p:txBody>
      </p:sp>
    </p:spTree>
    <p:extLst>
      <p:ext uri="{BB962C8B-B14F-4D97-AF65-F5344CB8AC3E}">
        <p14:creationId xmlns:p14="http://schemas.microsoft.com/office/powerpoint/2010/main" val="328524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en-US" altLang="ja-JP"/>
          </a:p>
        </p:txBody>
      </p:sp>
      <p:sp>
        <p:nvSpPr>
          <p:cNvPr id="3" name="フッター プレースホルダー 2"/>
          <p:cNvSpPr>
            <a:spLocks noGrp="1"/>
          </p:cNvSpPr>
          <p:nvPr>
            <p:ph type="ftr" sz="quarter" idx="11"/>
          </p:nvPr>
        </p:nvSpPr>
        <p:spPr/>
        <p:txBody>
          <a:bodyPr/>
          <a:lstStyle/>
          <a:p>
            <a:endParaRPr lang="en-US" altLang="ja-JP"/>
          </a:p>
        </p:txBody>
      </p:sp>
      <p:sp>
        <p:nvSpPr>
          <p:cNvPr id="4" name="スライド番号プレースホルダー 3"/>
          <p:cNvSpPr>
            <a:spLocks noGrp="1"/>
          </p:cNvSpPr>
          <p:nvPr>
            <p:ph type="sldNum" sz="quarter" idx="12"/>
          </p:nvPr>
        </p:nvSpPr>
        <p:spPr/>
        <p:txBody>
          <a:bodyPr/>
          <a:lstStyle/>
          <a:p>
            <a:fld id="{41D05B3E-4667-4322-AB36-BDA85F5D8F72}" type="slidenum">
              <a:rPr lang="en-US" altLang="ja-JP" smtClean="0"/>
              <a:pPr/>
              <a:t>‹#›</a:t>
            </a:fld>
            <a:endParaRPr lang="en-US" altLang="ja-JP"/>
          </a:p>
        </p:txBody>
      </p:sp>
    </p:spTree>
    <p:extLst>
      <p:ext uri="{BB962C8B-B14F-4D97-AF65-F5344CB8AC3E}">
        <p14:creationId xmlns:p14="http://schemas.microsoft.com/office/powerpoint/2010/main" val="792401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09600"/>
            <a:ext cx="2211883" cy="2133600"/>
          </a:xfrm>
        </p:spPr>
        <p:txBody>
          <a:bodyPr anchor="b"/>
          <a:lstStyle>
            <a:lvl1pPr>
              <a:defRPr sz="1800"/>
            </a:lvl1pPr>
          </a:lstStyle>
          <a:p>
            <a:r>
              <a:rPr kumimoji="1" lang="ja-JP" altLang="en-US"/>
              <a:t>マスター タイトルの書式設定</a:t>
            </a:r>
          </a:p>
        </p:txBody>
      </p:sp>
      <p:sp>
        <p:nvSpPr>
          <p:cNvPr id="3" name="コンテンツ プレースホルダー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en-US" altLang="ja-JP"/>
          </a:p>
        </p:txBody>
      </p:sp>
      <p:sp>
        <p:nvSpPr>
          <p:cNvPr id="6" name="フッター プレースホルダー 5"/>
          <p:cNvSpPr>
            <a:spLocks noGrp="1"/>
          </p:cNvSpPr>
          <p:nvPr>
            <p:ph type="ftr" sz="quarter" idx="11"/>
          </p:nvPr>
        </p:nvSpPr>
        <p:spPr/>
        <p:txBody>
          <a:bodyPr/>
          <a:lstStyle/>
          <a:p>
            <a:endParaRPr lang="en-US" altLang="ja-JP"/>
          </a:p>
        </p:txBody>
      </p:sp>
      <p:sp>
        <p:nvSpPr>
          <p:cNvPr id="7" name="スライド番号プレースホルダー 6"/>
          <p:cNvSpPr>
            <a:spLocks noGrp="1"/>
          </p:cNvSpPr>
          <p:nvPr>
            <p:ph type="sldNum" sz="quarter" idx="12"/>
          </p:nvPr>
        </p:nvSpPr>
        <p:spPr/>
        <p:txBody>
          <a:bodyPr/>
          <a:lstStyle/>
          <a:p>
            <a:fld id="{EE85AD15-7FBF-4571-8835-286043D76C2B}" type="slidenum">
              <a:rPr lang="en-US" altLang="ja-JP" smtClean="0"/>
              <a:pPr/>
              <a:t>‹#›</a:t>
            </a:fld>
            <a:endParaRPr lang="en-US" altLang="ja-JP"/>
          </a:p>
        </p:txBody>
      </p:sp>
    </p:spTree>
    <p:extLst>
      <p:ext uri="{BB962C8B-B14F-4D97-AF65-F5344CB8AC3E}">
        <p14:creationId xmlns:p14="http://schemas.microsoft.com/office/powerpoint/2010/main" val="2154211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09600"/>
            <a:ext cx="2211883" cy="2133600"/>
          </a:xfrm>
        </p:spPr>
        <p:txBody>
          <a:bodyPr anchor="b"/>
          <a:lstStyle>
            <a:lvl1pPr>
              <a:defRPr sz="1800"/>
            </a:lvl1pPr>
          </a:lstStyle>
          <a:p>
            <a:r>
              <a:rPr kumimoji="1" lang="ja-JP" altLang="en-US"/>
              <a:t>マスター タイトルの書式設定</a:t>
            </a:r>
          </a:p>
        </p:txBody>
      </p:sp>
      <p:sp>
        <p:nvSpPr>
          <p:cNvPr id="3" name="図プレースホルダー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en-US" altLang="ja-JP"/>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E1E2DE0-FD32-49E3-A362-7EDAF575AEF3}" type="slidenum">
              <a:rPr lang="en-US" altLang="ja-JP" smtClean="0"/>
              <a:pPr/>
              <a:t>‹#›</a:t>
            </a:fld>
            <a:endParaRPr lang="en-US" altLang="ja-JP"/>
          </a:p>
        </p:txBody>
      </p:sp>
    </p:spTree>
    <p:extLst>
      <p:ext uri="{BB962C8B-B14F-4D97-AF65-F5344CB8AC3E}">
        <p14:creationId xmlns:p14="http://schemas.microsoft.com/office/powerpoint/2010/main" val="3117795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altLang="ja-JP"/>
          </a:p>
        </p:txBody>
      </p:sp>
      <p:sp>
        <p:nvSpPr>
          <p:cNvPr id="5" name="フッター プレースホルダー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altLang="ja-JP"/>
          </a:p>
        </p:txBody>
      </p:sp>
      <p:sp>
        <p:nvSpPr>
          <p:cNvPr id="6" name="スライド番号プレースホルダー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9F8F2FC1-9DCF-4DE4-B4CD-EE9A1C6D8A24}" type="slidenum">
              <a:rPr lang="en-US" altLang="ja-JP" smtClean="0"/>
              <a:pPr/>
              <a:t>‹#›</a:t>
            </a:fld>
            <a:endParaRPr lang="en-US" altLang="ja-JP"/>
          </a:p>
        </p:txBody>
      </p:sp>
    </p:spTree>
    <p:extLst>
      <p:ext uri="{BB962C8B-B14F-4D97-AF65-F5344CB8AC3E}">
        <p14:creationId xmlns:p14="http://schemas.microsoft.com/office/powerpoint/2010/main" val="173622851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bwMode="auto">
          <a:xfrm>
            <a:off x="2492896" y="158456"/>
            <a:ext cx="3456384" cy="325843"/>
          </a:xfrm>
          <a:prstGeom prst="rect">
            <a:avLst/>
          </a:prstGeom>
          <a:noFill/>
          <a:ln w="9525" cap="flat" cmpd="sng" algn="ctr">
            <a:noFill/>
            <a:prstDash val="solid"/>
            <a:round/>
            <a:headEnd type="none" w="med" len="med"/>
            <a:tailEnd type="none" w="med" len="med"/>
          </a:ln>
          <a:effectLst/>
        </p:spPr>
        <p:txBody>
          <a:bodyPr rot="0" spcFirstLastPara="0" vertOverflow="overflow" horzOverflow="overflow" vert="horz" wrap="square" lIns="121920" tIns="60960" rIns="121920" bIns="60960" numCol="1" spcCol="0" rtlCol="0" fromWordArt="0" anchor="t" anchorCtr="0" forceAA="0" compatLnSpc="1">
            <a:prstTxWarp prst="textNoShape">
              <a:avLst/>
            </a:prstTxWarp>
            <a:noAutofit/>
          </a:bodyPr>
          <a:lstStyle/>
          <a:p>
            <a:pPr defTabSz="1219170"/>
            <a:r>
              <a:rPr lang="ja-JP" altLang="en-US" sz="1600" b="1" dirty="0">
                <a:solidFill>
                  <a:schemeClr val="accent4">
                    <a:lumMod val="10000"/>
                  </a:schemeClr>
                </a:solidFill>
                <a:latin typeface="HG丸ｺﾞｼｯｸM-PRO" panose="020F0600000000000000" pitchFamily="50" charset="-128"/>
                <a:ea typeface="HG丸ｺﾞｼｯｸM-PRO" panose="020F0600000000000000" pitchFamily="50" charset="-128"/>
              </a:rPr>
              <a:t>　</a:t>
            </a:r>
            <a:r>
              <a:rPr lang="ja-JP" altLang="en-US" sz="1600" b="1" dirty="0">
                <a:solidFill>
                  <a:schemeClr val="accent4">
                    <a:lumMod val="10000"/>
                  </a:schemeClr>
                </a:solidFill>
                <a:latin typeface="UD デジタル 教科書体 NK-R" panose="02020400000000000000" pitchFamily="18" charset="-128"/>
                <a:ea typeface="UD デジタル 教科書体 NK-R" panose="02020400000000000000" pitchFamily="18" charset="-128"/>
              </a:rPr>
              <a:t>日本ピア・サポート学会主催</a:t>
            </a:r>
            <a:endParaRPr lang="en-US" altLang="ja-JP" sz="1600" b="1" dirty="0">
              <a:solidFill>
                <a:schemeClr val="accent4">
                  <a:lumMod val="10000"/>
                </a:schemeClr>
              </a:solidFill>
              <a:latin typeface="UD デジタル 教科書体 NK-R" panose="02020400000000000000" pitchFamily="18" charset="-128"/>
              <a:ea typeface="UD デジタル 教科書体 NK-R" panose="02020400000000000000" pitchFamily="18" charset="-128"/>
            </a:endParaRPr>
          </a:p>
          <a:p>
            <a:pPr defTabSz="1219170"/>
            <a:endParaRPr lang="en-US" altLang="ja-JP" sz="1600" b="1" dirty="0">
              <a:solidFill>
                <a:schemeClr val="accent4">
                  <a:lumMod val="10000"/>
                </a:schemeClr>
              </a:solidFill>
            </a:endParaRPr>
          </a:p>
          <a:p>
            <a:pPr defTabSz="1219170"/>
            <a:endParaRPr lang="ja-JP" altLang="en-US" sz="1600" b="1" dirty="0">
              <a:solidFill>
                <a:schemeClr val="accent4">
                  <a:lumMod val="10000"/>
                </a:schemeClr>
              </a:solidFill>
            </a:endParaRPr>
          </a:p>
        </p:txBody>
      </p:sp>
      <p:sp>
        <p:nvSpPr>
          <p:cNvPr id="4" name="正方形/長方形 3"/>
          <p:cNvSpPr/>
          <p:nvPr/>
        </p:nvSpPr>
        <p:spPr bwMode="auto">
          <a:xfrm>
            <a:off x="309559" y="2790196"/>
            <a:ext cx="6290100" cy="39722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1" algn="ctr"/>
            <a:r>
              <a:rPr lang="ja-JP" altLang="en-US" sz="2400" b="1" dirty="0">
                <a:ln w="12700">
                  <a:solidFill>
                    <a:schemeClr val="bg2"/>
                  </a:solidFill>
                  <a:prstDash val="solid"/>
                </a:ln>
                <a:solidFill>
                  <a:srgbClr val="0000FF"/>
                </a:solidFill>
                <a:latin typeface="UD デジタル 教科書体 NP-B" panose="02020700000000000000" pitchFamily="18" charset="-128"/>
                <a:ea typeface="UD デジタル 教科書体 NP-B" panose="02020700000000000000" pitchFamily="18" charset="-128"/>
              </a:rPr>
              <a:t>１０月１４日（祝月）</a:t>
            </a:r>
            <a:r>
              <a:rPr lang="ja-JP" altLang="en-US" sz="2400" b="1" dirty="0">
                <a:ln w="13462">
                  <a:solidFill>
                    <a:schemeClr val="bg1"/>
                  </a:solidFill>
                  <a:prstDash val="solid"/>
                </a:ln>
                <a:solidFill>
                  <a:srgbClr val="0000FF"/>
                </a:solidFill>
                <a:latin typeface="UD デジタル 教科書体 NP-B" panose="02020700000000000000" pitchFamily="18" charset="-128"/>
                <a:ea typeface="UD デジタル 教科書体 NP-B" panose="02020700000000000000" pitchFamily="18" charset="-128"/>
              </a:rPr>
              <a:t>早稲田大学</a:t>
            </a:r>
            <a:endParaRPr lang="en-US" altLang="ja-JP" sz="2400" b="1" dirty="0">
              <a:ln w="13462">
                <a:solidFill>
                  <a:schemeClr val="bg1"/>
                </a:solidFill>
                <a:prstDash val="solid"/>
              </a:ln>
              <a:solidFill>
                <a:srgbClr val="0000FF"/>
              </a:solidFill>
              <a:latin typeface="UD デジタル 教科書体 NP-B" panose="02020700000000000000" pitchFamily="18" charset="-128"/>
              <a:ea typeface="UD デジタル 教科書体 NP-B" panose="02020700000000000000" pitchFamily="18" charset="-128"/>
            </a:endParaRPr>
          </a:p>
        </p:txBody>
      </p:sp>
      <p:sp>
        <p:nvSpPr>
          <p:cNvPr id="5" name="角丸四角形 4"/>
          <p:cNvSpPr/>
          <p:nvPr/>
        </p:nvSpPr>
        <p:spPr bwMode="auto">
          <a:xfrm>
            <a:off x="50730" y="1477450"/>
            <a:ext cx="6756540" cy="1305316"/>
          </a:xfrm>
          <a:prstGeom prst="roundRect">
            <a:avLst/>
          </a:prstGeom>
          <a:solidFill>
            <a:schemeClr val="accent1">
              <a:lumMod val="20000"/>
              <a:lumOff val="80000"/>
            </a:schemeClr>
          </a:solidFill>
          <a:ln>
            <a:noFill/>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algn="ctr"/>
            <a:r>
              <a:rPr kumimoji="1" lang="ja-JP" altLang="en-US" sz="1050" b="0" i="0" u="none" strike="noStrike" cap="none" normalizeH="0" baseline="0" dirty="0">
                <a:ln>
                  <a:noFill/>
                </a:ln>
                <a:solidFill>
                  <a:schemeClr val="tx1"/>
                </a:solidFill>
                <a:effectLst/>
              </a:rPr>
              <a:t>　</a:t>
            </a:r>
            <a:r>
              <a:rPr kumimoji="1" lang="ja-JP" altLang="en-US" sz="3600" b="0" i="0" u="none" strike="noStrike" cap="none" normalizeH="0" baseline="0" dirty="0">
                <a:ln>
                  <a:noFill/>
                </a:ln>
                <a:solidFill>
                  <a:schemeClr val="tx1"/>
                </a:solidFill>
                <a:effectLst/>
              </a:rPr>
              <a:t>参加申込みＦＡＸ送信票</a:t>
            </a:r>
            <a:endParaRPr kumimoji="1" lang="en-US" altLang="ja-JP" sz="3600" b="0" i="0" u="none" strike="noStrike" cap="none" normalizeH="0" baseline="0" dirty="0">
              <a:ln>
                <a:noFill/>
              </a:ln>
              <a:solidFill>
                <a:schemeClr val="tx1"/>
              </a:solidFill>
              <a:effectLst/>
            </a:endParaRPr>
          </a:p>
          <a:p>
            <a:pPr algn="ctr"/>
            <a:r>
              <a:rPr lang="en-US" altLang="ja-JP" sz="3600" dirty="0">
                <a:solidFill>
                  <a:schemeClr val="tx1"/>
                </a:solidFill>
                <a:latin typeface="+mj-ea"/>
                <a:ea typeface="+mj-ea"/>
              </a:rPr>
              <a:t>025</a:t>
            </a:r>
            <a:r>
              <a:rPr lang="ja-JP" altLang="en-US" sz="3600" dirty="0">
                <a:solidFill>
                  <a:schemeClr val="tx1"/>
                </a:solidFill>
                <a:latin typeface="+mj-ea"/>
                <a:ea typeface="+mj-ea"/>
              </a:rPr>
              <a:t>－</a:t>
            </a:r>
            <a:r>
              <a:rPr lang="en-US" altLang="ja-JP" sz="3600" dirty="0">
                <a:solidFill>
                  <a:schemeClr val="tx1"/>
                </a:solidFill>
                <a:latin typeface="+mj-ea"/>
                <a:ea typeface="+mj-ea"/>
              </a:rPr>
              <a:t>375</a:t>
            </a:r>
            <a:r>
              <a:rPr lang="ja-JP" altLang="en-US" sz="3600" dirty="0">
                <a:solidFill>
                  <a:schemeClr val="tx1"/>
                </a:solidFill>
                <a:latin typeface="+mj-ea"/>
                <a:ea typeface="+mj-ea"/>
              </a:rPr>
              <a:t>－</a:t>
            </a:r>
            <a:r>
              <a:rPr lang="en-US" altLang="ja-JP" sz="3600" dirty="0">
                <a:solidFill>
                  <a:schemeClr val="tx1"/>
                </a:solidFill>
                <a:latin typeface="+mj-ea"/>
                <a:ea typeface="+mj-ea"/>
              </a:rPr>
              <a:t>1255</a:t>
            </a:r>
          </a:p>
        </p:txBody>
      </p:sp>
      <p:sp>
        <p:nvSpPr>
          <p:cNvPr id="6" name="正方形/長方形 5"/>
          <p:cNvSpPr/>
          <p:nvPr/>
        </p:nvSpPr>
        <p:spPr bwMode="auto">
          <a:xfrm>
            <a:off x="394317" y="6882176"/>
            <a:ext cx="3210080" cy="1169038"/>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kumimoji="1" lang="en-US" altLang="ja-JP" sz="1200" b="0" i="0" u="none" strike="noStrike" cap="none" normalizeH="0" baseline="0" dirty="0">
                <a:ln>
                  <a:noFill/>
                </a:ln>
                <a:effectLst/>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参加費</a:t>
            </a:r>
            <a:r>
              <a:rPr kumimoji="1" lang="en-US" altLang="ja-JP" sz="1200" b="0" i="0" u="none" strike="noStrike" cap="none" normalizeH="0" baseline="0" dirty="0">
                <a:ln>
                  <a:noFill/>
                </a:ln>
                <a:effectLst/>
                <a:latin typeface="HG丸ｺﾞｼｯｸM-PRO" panose="020F0600000000000000" pitchFamily="50" charset="-128"/>
                <a:ea typeface="HG丸ｺﾞｼｯｸM-PRO" panose="020F0600000000000000" pitchFamily="50" charset="-128"/>
              </a:rPr>
              <a:t>】</a:t>
            </a:r>
            <a:r>
              <a:rPr kumimoji="1" lang="ja-JP" altLang="en-US" sz="1200" b="0" i="0" u="none" strike="noStrike" cap="none" normalizeH="0" baseline="0" dirty="0">
                <a:ln>
                  <a:noFill/>
                </a:ln>
                <a:effectLst/>
                <a:latin typeface="HG丸ｺﾞｼｯｸM-PRO" panose="020F0600000000000000" pitchFamily="50" charset="-128"/>
                <a:ea typeface="HG丸ｺﾞｼｯｸM-PRO" panose="020F0600000000000000" pitchFamily="50" charset="-128"/>
              </a:rPr>
              <a:t>　当日会場でお支払ください。</a:t>
            </a:r>
            <a:endParaRPr kumimoji="1" lang="en-US" altLang="ja-JP" sz="1200" b="0" i="0" u="none" strike="noStrike" cap="none" normalizeH="0" baseline="0" dirty="0">
              <a:ln>
                <a:noFill/>
              </a:ln>
              <a:effectLst/>
              <a:latin typeface="HG丸ｺﾞｼｯｸM-PRO" panose="020F0600000000000000" pitchFamily="50" charset="-128"/>
              <a:ea typeface="HG丸ｺﾞｼｯｸM-PRO" panose="020F0600000000000000"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r>
              <a:rPr lang="ja-JP" altLang="en-US" sz="1200" dirty="0">
                <a:latin typeface="HG丸ｺﾞｼｯｸM-PRO" panose="020F0600000000000000" pitchFamily="50" charset="-128"/>
                <a:ea typeface="HG丸ｺﾞｼｯｸM-PRO" panose="020F0600000000000000" pitchFamily="50" charset="-128"/>
              </a:rPr>
              <a:t>　　</a:t>
            </a:r>
            <a:r>
              <a:rPr kumimoji="1" lang="ja-JP" altLang="en-US" sz="1200" b="0" i="0" u="none" strike="noStrike" cap="none" normalizeH="0" baseline="0" dirty="0">
                <a:ln>
                  <a:noFill/>
                </a:ln>
                <a:effectLst/>
                <a:latin typeface="HG丸ｺﾞｼｯｸM-PRO" panose="020F0600000000000000" pitchFamily="50" charset="-128"/>
                <a:ea typeface="HG丸ｺﾞｼｯｸM-PRO" panose="020F0600000000000000" pitchFamily="50" charset="-128"/>
              </a:rPr>
              <a:t>一般　４，０００円</a:t>
            </a:r>
            <a:endParaRPr kumimoji="1" lang="en-US" altLang="ja-JP" sz="1200" b="0" i="0" u="none" strike="noStrike" cap="none" normalizeH="0" baseline="0" dirty="0">
              <a:ln>
                <a:noFill/>
              </a:ln>
              <a:effectLst/>
              <a:latin typeface="HG丸ｺﾞｼｯｸM-PRO" panose="020F0600000000000000" pitchFamily="50" charset="-128"/>
              <a:ea typeface="HG丸ｺﾞｼｯｸM-PRO" panose="020F0600000000000000" pitchFamily="50" charset="-128"/>
            </a:endParaRPr>
          </a:p>
          <a:p>
            <a:r>
              <a:rPr kumimoji="1" lang="ja-JP" altLang="en-US" sz="1200" b="0" i="0" u="none" strike="noStrike" cap="none" normalizeH="0" baseline="0" dirty="0">
                <a:ln>
                  <a:noFill/>
                </a:ln>
                <a:effectLst/>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会員　３，０００円</a:t>
            </a:r>
            <a:endParaRPr kumimoji="1" lang="en-US" altLang="ja-JP" sz="1200" b="0" i="0" u="none" strike="noStrike" cap="none" normalizeH="0" baseline="0" dirty="0">
              <a:ln>
                <a:noFill/>
              </a:ln>
              <a:effectLst/>
              <a:latin typeface="HG丸ｺﾞｼｯｸM-PRO" panose="020F0600000000000000" pitchFamily="50" charset="-128"/>
              <a:ea typeface="HG丸ｺﾞｼｯｸM-PRO" panose="020F0600000000000000"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r>
              <a:rPr lang="ja-JP" altLang="en-US" sz="1200" dirty="0">
                <a:latin typeface="HG丸ｺﾞｼｯｸM-PRO" panose="020F0600000000000000" pitchFamily="50" charset="-128"/>
                <a:ea typeface="HG丸ｺﾞｼｯｸM-PRO" panose="020F0600000000000000" pitchFamily="50" charset="-128"/>
              </a:rPr>
              <a:t>　　学生　１，０００円</a:t>
            </a:r>
            <a:endParaRPr lang="en-US" altLang="ja-JP" sz="1200" dirty="0">
              <a:latin typeface="HG丸ｺﾞｼｯｸM-PRO" panose="020F0600000000000000" pitchFamily="50" charset="-128"/>
              <a:ea typeface="HG丸ｺﾞｼｯｸM-PRO" panose="020F0600000000000000"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r>
              <a:rPr lang="ja-JP" altLang="en-US" sz="1050" dirty="0">
                <a:latin typeface="HG丸ｺﾞｼｯｸM-PRO" panose="020F0600000000000000" pitchFamily="50" charset="-128"/>
                <a:ea typeface="HG丸ｺﾞｼｯｸM-PRO" panose="020F0600000000000000" pitchFamily="50" charset="-128"/>
              </a:rPr>
              <a:t>申込みは，下記メール</a:t>
            </a:r>
            <a:r>
              <a:rPr lang="en-US" altLang="ja-JP" sz="1050" dirty="0">
                <a:latin typeface="HG丸ｺﾞｼｯｸM-PRO" panose="020F0600000000000000" pitchFamily="50" charset="-128"/>
                <a:ea typeface="HG丸ｺﾞｼｯｸM-PRO" panose="020F0600000000000000" pitchFamily="50" charset="-128"/>
              </a:rPr>
              <a:t>､</a:t>
            </a:r>
            <a:r>
              <a:rPr lang="ja-JP" altLang="en-US" sz="1050" dirty="0">
                <a:latin typeface="HG丸ｺﾞｼｯｸM-PRO" panose="020F0600000000000000" pitchFamily="50" charset="-128"/>
                <a:ea typeface="HG丸ｺﾞｼｯｸM-PRO" panose="020F0600000000000000" pitchFamily="50" charset="-128"/>
              </a:rPr>
              <a:t>ＦＡＸにて、事前にお申し込み下さい。</a:t>
            </a:r>
            <a:endParaRPr kumimoji="1" lang="ja-JP" altLang="en-US" sz="1050" b="0" i="0" u="none" strike="noStrike" cap="none" normalizeH="0" baseline="0" dirty="0">
              <a:ln>
                <a:noFill/>
              </a:ln>
              <a:effectLst/>
              <a:latin typeface="HG丸ｺﾞｼｯｸM-PRO" panose="020F0600000000000000" pitchFamily="50" charset="-128"/>
              <a:ea typeface="HG丸ｺﾞｼｯｸM-PRO" panose="020F0600000000000000" pitchFamily="50" charset="-128"/>
            </a:endParaRPr>
          </a:p>
        </p:txBody>
      </p:sp>
      <p:pic>
        <p:nvPicPr>
          <p:cNvPr id="13" name="図 12"/>
          <p:cNvPicPr/>
          <p:nvPr/>
        </p:nvPicPr>
        <p:blipFill>
          <a:blip r:embed="rId2" cstate="print"/>
          <a:srcRect/>
          <a:stretch>
            <a:fillRect/>
          </a:stretch>
        </p:blipFill>
        <p:spPr bwMode="auto">
          <a:xfrm>
            <a:off x="583525" y="276900"/>
            <a:ext cx="1156342" cy="1138640"/>
          </a:xfrm>
          <a:prstGeom prst="rect">
            <a:avLst/>
          </a:prstGeom>
          <a:noFill/>
          <a:ln w="9525">
            <a:noFill/>
            <a:miter lim="800000"/>
            <a:headEnd/>
            <a:tailEnd/>
          </a:ln>
        </p:spPr>
      </p:pic>
      <p:sp>
        <p:nvSpPr>
          <p:cNvPr id="10" name="正方形/長方形 9"/>
          <p:cNvSpPr/>
          <p:nvPr/>
        </p:nvSpPr>
        <p:spPr>
          <a:xfrm>
            <a:off x="1561004" y="497629"/>
            <a:ext cx="4970691" cy="9994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UD デジタル 教科書体 NP-B" panose="02020700000000000000" pitchFamily="18" charset="-128"/>
                <a:ea typeface="UD デジタル 教科書体 NP-B" panose="02020700000000000000" pitchFamily="18" charset="-128"/>
              </a:rPr>
              <a:t>一 般 公 開 講 座</a:t>
            </a:r>
            <a:endParaRPr kumimoji="1" lang="en-US" altLang="ja-JP" sz="3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UD デジタル 教科書体 NP-B" panose="02020700000000000000" pitchFamily="18" charset="-128"/>
              <a:ea typeface="UD デジタル 教科書体 NP-B" panose="02020700000000000000" pitchFamily="18" charset="-128"/>
            </a:endParaRPr>
          </a:p>
          <a:p>
            <a:pPr algn="ctr"/>
            <a:r>
              <a:rPr lang="ja-JP" altLang="en-US" sz="2400" b="1" dirty="0">
                <a:ln w="9525">
                  <a:solidFill>
                    <a:schemeClr val="bg1"/>
                  </a:solidFill>
                  <a:prstDash val="solid"/>
                </a:ln>
                <a:solidFill>
                  <a:schemeClr val="accent5"/>
                </a:solidFill>
                <a:latin typeface="UD デジタル 教科書体 NP-B" panose="02020700000000000000" pitchFamily="18" charset="-128"/>
                <a:ea typeface="UD デジタル 教科書体 NP-B" panose="02020700000000000000" pitchFamily="18" charset="-128"/>
              </a:rPr>
              <a:t>　～今、伝えたいこと～</a:t>
            </a:r>
            <a:endParaRPr kumimoji="1" lang="ja-JP" altLang="en-US" sz="2400" b="1" dirty="0">
              <a:ln w="9525">
                <a:solidFill>
                  <a:schemeClr val="bg1"/>
                </a:solidFill>
                <a:prstDash val="solid"/>
              </a:ln>
              <a:solidFill>
                <a:schemeClr val="accent5"/>
              </a:solidFill>
              <a:latin typeface="UD デジタル 教科書体 NP-B" panose="02020700000000000000" pitchFamily="18" charset="-128"/>
              <a:ea typeface="UD デジタル 教科書体 NP-B" panose="02020700000000000000" pitchFamily="18" charset="-128"/>
            </a:endParaRPr>
          </a:p>
        </p:txBody>
      </p:sp>
      <p:pic>
        <p:nvPicPr>
          <p:cNvPr id="1026" name="Picture 2" descr="Map of waseda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89099" y="6923995"/>
            <a:ext cx="2751810" cy="1555378"/>
          </a:xfrm>
          <a:prstGeom prst="rect">
            <a:avLst/>
          </a:prstGeom>
          <a:ln>
            <a:noFill/>
          </a:ln>
          <a:effectLst>
            <a:softEdge rad="112500"/>
          </a:effectLst>
        </p:spPr>
      </p:pic>
      <p:sp>
        <p:nvSpPr>
          <p:cNvPr id="17" name="正方形/長方形 16"/>
          <p:cNvSpPr/>
          <p:nvPr/>
        </p:nvSpPr>
        <p:spPr bwMode="auto">
          <a:xfrm>
            <a:off x="393378" y="8166559"/>
            <a:ext cx="3185378" cy="790947"/>
          </a:xfrm>
          <a:prstGeom prst="rect">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kumimoji="1" lang="en-US" altLang="ja-JP" sz="1050" b="1" i="0" u="none" strike="noStrike" cap="none" normalizeH="0" baseline="0" dirty="0">
                <a:ln>
                  <a:noFill/>
                </a:ln>
                <a:effectLst/>
              </a:rPr>
              <a:t> 【</a:t>
            </a:r>
            <a:r>
              <a:rPr kumimoji="1" lang="ja-JP" altLang="en-US" sz="1050" b="1" i="0" u="none" strike="noStrike" cap="none" normalizeH="0" baseline="0" dirty="0">
                <a:ln>
                  <a:noFill/>
                </a:ln>
                <a:effectLst/>
              </a:rPr>
              <a:t>申込み・お問い合わせ先</a:t>
            </a:r>
            <a:r>
              <a:rPr kumimoji="1" lang="en-US" altLang="ja-JP" sz="1050" b="1" i="0" u="none" strike="noStrike" cap="none" normalizeH="0" baseline="0" dirty="0">
                <a:ln>
                  <a:noFill/>
                </a:ln>
                <a:effectLst/>
              </a:rPr>
              <a:t>】</a:t>
            </a:r>
          </a:p>
          <a:p>
            <a:pPr lvl="0" eaLnBrk="0" hangingPunct="0"/>
            <a:r>
              <a:rPr kumimoji="1" lang="en-US" altLang="ja-JP" sz="1050" b="1" i="0" u="none" strike="noStrike" cap="none" normalizeH="0" baseline="0" dirty="0">
                <a:ln>
                  <a:noFill/>
                </a:ln>
                <a:effectLst/>
              </a:rPr>
              <a:t> 【</a:t>
            </a:r>
            <a:r>
              <a:rPr kumimoji="1" lang="ja-JP" altLang="en-US" sz="1050" b="1" i="0" u="none" strike="noStrike" cap="none" normalizeH="0" baseline="0" dirty="0">
                <a:ln>
                  <a:noFill/>
                </a:ln>
                <a:effectLst/>
              </a:rPr>
              <a:t>　メール</a:t>
            </a:r>
            <a:r>
              <a:rPr lang="en-US" altLang="ja-JP" sz="1050" b="1" dirty="0"/>
              <a:t> </a:t>
            </a:r>
            <a:r>
              <a:rPr lang="en-US" altLang="ja-JP" sz="1050" dirty="0">
                <a:latin typeface="ＭＳ ゴシック" pitchFamily="49" charset="-128"/>
                <a:ea typeface="ＭＳ ゴシック" pitchFamily="49" charset="-128"/>
                <a:cs typeface="Times New Roman" pitchFamily="18" charset="0"/>
              </a:rPr>
              <a:t>】niigata.cocoronet@gmail.com</a:t>
            </a:r>
            <a:r>
              <a:rPr lang="ja-JP" altLang="en-US" sz="1050" dirty="0">
                <a:latin typeface="ＭＳ ゴシック" pitchFamily="49" charset="-128"/>
                <a:ea typeface="ＭＳ ゴシック" pitchFamily="49" charset="-128"/>
                <a:cs typeface="Times New Roman" pitchFamily="18" charset="0"/>
              </a:rPr>
              <a:t> </a:t>
            </a:r>
            <a:r>
              <a:rPr lang="en-US" altLang="ja-JP" sz="1050" dirty="0">
                <a:latin typeface="ＭＳ ゴシック" pitchFamily="49" charset="-128"/>
                <a:ea typeface="ＭＳ ゴシック" pitchFamily="49" charset="-128"/>
                <a:cs typeface="Times New Roman" pitchFamily="18" charset="0"/>
              </a:rPr>
              <a:t> </a:t>
            </a:r>
          </a:p>
          <a:p>
            <a:pPr lvl="0" eaLnBrk="0" hangingPunct="0"/>
            <a:r>
              <a:rPr lang="en-US" altLang="ja-JP" sz="1050" b="1" dirty="0"/>
              <a:t> 【</a:t>
            </a:r>
            <a:r>
              <a:rPr lang="ja-JP" altLang="en-US" sz="1050" b="1" dirty="0"/>
              <a:t>　</a:t>
            </a:r>
            <a:r>
              <a:rPr lang="en-US" altLang="ja-JP" sz="1050" b="1" dirty="0"/>
              <a:t>FAX</a:t>
            </a:r>
            <a:r>
              <a:rPr lang="ja-JP" altLang="en-US" sz="1050" b="1" dirty="0"/>
              <a:t>　</a:t>
            </a:r>
            <a:r>
              <a:rPr lang="en-US" altLang="ja-JP" sz="1050" b="1" dirty="0"/>
              <a:t> </a:t>
            </a:r>
            <a:r>
              <a:rPr lang="en-US" altLang="ja-JP" sz="1050" dirty="0">
                <a:latin typeface="ＭＳ ゴシック" pitchFamily="49" charset="-128"/>
                <a:ea typeface="ＭＳ ゴシック" pitchFamily="49" charset="-128"/>
                <a:cs typeface="Times New Roman" pitchFamily="18" charset="0"/>
              </a:rPr>
              <a:t>】</a:t>
            </a:r>
            <a:r>
              <a:rPr lang="ja-JP" altLang="en-US" sz="1050" dirty="0">
                <a:latin typeface="ＭＳ ゴシック" pitchFamily="49" charset="-128"/>
                <a:ea typeface="ＭＳ ゴシック" pitchFamily="49" charset="-128"/>
                <a:cs typeface="Times New Roman" pitchFamily="18" charset="0"/>
              </a:rPr>
              <a:t> </a:t>
            </a:r>
            <a:r>
              <a:rPr lang="en-US" altLang="ja-JP" sz="1050" dirty="0">
                <a:latin typeface="ＭＳ ゴシック" pitchFamily="49" charset="-128"/>
                <a:ea typeface="ＭＳ ゴシック" pitchFamily="49" charset="-128"/>
                <a:cs typeface="Times New Roman" pitchFamily="18" charset="0"/>
              </a:rPr>
              <a:t>025-375-1255 (</a:t>
            </a:r>
            <a:r>
              <a:rPr lang="ja-JP" altLang="en-US" sz="1050" dirty="0">
                <a:latin typeface="ＭＳ ゴシック" pitchFamily="49" charset="-128"/>
                <a:ea typeface="ＭＳ ゴシック" pitchFamily="49" charset="-128"/>
                <a:cs typeface="Times New Roman" pitchFamily="18" charset="0"/>
              </a:rPr>
              <a:t>白南中学校</a:t>
            </a:r>
            <a:r>
              <a:rPr lang="en-US" altLang="ja-JP" sz="1050" dirty="0">
                <a:latin typeface="ＭＳ ゴシック" pitchFamily="49" charset="-128"/>
                <a:ea typeface="ＭＳ ゴシック" pitchFamily="49" charset="-128"/>
                <a:cs typeface="Times New Roman" pitchFamily="18" charset="0"/>
              </a:rPr>
              <a:t>)</a:t>
            </a:r>
            <a:r>
              <a:rPr kumimoji="1" lang="ja-JP" altLang="en-US" sz="1050" b="1" i="0" u="none" strike="noStrike" cap="none" normalizeH="0" baseline="0" dirty="0">
                <a:ln>
                  <a:noFill/>
                </a:ln>
                <a:effectLst/>
              </a:rPr>
              <a:t>　　</a:t>
            </a:r>
            <a:endParaRPr kumimoji="1" lang="en-US" altLang="ja-JP" sz="1050" b="1" i="0" u="none" strike="noStrike" cap="none" normalizeH="0" baseline="0" dirty="0">
              <a:ln>
                <a:noFill/>
              </a:ln>
              <a:effectLst/>
            </a:endParaRPr>
          </a:p>
          <a:p>
            <a:r>
              <a:rPr lang="ja-JP" altLang="en-US" sz="1050" b="1" dirty="0">
                <a:solidFill>
                  <a:prstClr val="black"/>
                </a:solidFill>
              </a:rPr>
              <a:t>　日本ピア・サポート学会研修委員長　　中林浩子</a:t>
            </a:r>
            <a:endParaRPr kumimoji="1" lang="en-US" altLang="ja-JP" sz="1050" b="1" i="0" u="none" strike="noStrike" cap="none" normalizeH="0" baseline="0" dirty="0">
              <a:ln>
                <a:noFill/>
              </a:ln>
              <a:effectLst/>
            </a:endParaRPr>
          </a:p>
          <a:p>
            <a:r>
              <a:rPr lang="ja-JP" altLang="en-US" sz="1050" b="1" dirty="0"/>
              <a:t>　　　　　　　</a:t>
            </a:r>
            <a:r>
              <a:rPr kumimoji="1" lang="ja-JP" altLang="en-US" sz="1050" b="1" i="0" u="none" strike="noStrike" cap="none" normalizeH="0" baseline="0" dirty="0">
                <a:ln>
                  <a:noFill/>
                </a:ln>
                <a:effectLst/>
              </a:rPr>
              <a:t>　</a:t>
            </a:r>
            <a:r>
              <a:rPr kumimoji="1" lang="ja-JP" altLang="en-US" sz="1050" b="0" i="0" u="none" strike="noStrike" cap="none" normalizeH="0" baseline="0" dirty="0">
                <a:ln>
                  <a:noFill/>
                </a:ln>
                <a:effectLst/>
              </a:rPr>
              <a:t>　</a:t>
            </a:r>
          </a:p>
        </p:txBody>
      </p:sp>
      <p:sp>
        <p:nvSpPr>
          <p:cNvPr id="18" name="正方形/長方形 17"/>
          <p:cNvSpPr/>
          <p:nvPr/>
        </p:nvSpPr>
        <p:spPr bwMode="auto">
          <a:xfrm>
            <a:off x="3604397" y="8485661"/>
            <a:ext cx="3186317" cy="487382"/>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kumimoji="1" lang="en-US" altLang="ja-JP" sz="1000" b="0" i="0" u="none" strike="noStrike" cap="none" normalizeH="0" baseline="0" dirty="0">
                <a:ln>
                  <a:noFill/>
                </a:ln>
                <a:effectLst/>
              </a:rPr>
              <a:t>【</a:t>
            </a:r>
            <a:r>
              <a:rPr kumimoji="1" lang="ja-JP" altLang="en-US" sz="1000" b="0" i="0" u="none" strike="noStrike" cap="none" normalizeH="0" baseline="0" dirty="0">
                <a:ln>
                  <a:noFill/>
                </a:ln>
                <a:effectLst/>
              </a:rPr>
              <a:t>アクセス</a:t>
            </a:r>
            <a:r>
              <a:rPr kumimoji="1" lang="en-US" altLang="ja-JP" sz="1000" b="0" i="0" u="none" strike="noStrike" cap="none" normalizeH="0" baseline="0" dirty="0">
                <a:ln>
                  <a:noFill/>
                </a:ln>
                <a:effectLst/>
              </a:rPr>
              <a:t>】</a:t>
            </a:r>
            <a:r>
              <a:rPr kumimoji="1" lang="ja-JP" altLang="en-US" sz="1000" b="0" i="0" u="none" strike="noStrike" cap="none" normalizeH="0" baseline="0" dirty="0">
                <a:ln>
                  <a:noFill/>
                </a:ln>
                <a:effectLst/>
              </a:rPr>
              <a:t>　</a:t>
            </a:r>
            <a:r>
              <a:rPr lang="ja-JP" altLang="en-US" sz="1000" dirty="0"/>
              <a:t>・ＪＲ山手線「高田馬場駅」から徒歩２０分</a:t>
            </a:r>
            <a:endParaRPr lang="en-US" altLang="ja-JP" sz="1000" dirty="0"/>
          </a:p>
          <a:p>
            <a:r>
              <a:rPr kumimoji="1" lang="ja-JP" altLang="en-US" sz="1000" b="0" i="0" u="none" strike="noStrike" cap="none" normalizeH="0" baseline="0" dirty="0">
                <a:ln>
                  <a:noFill/>
                </a:ln>
                <a:effectLst/>
              </a:rPr>
              <a:t>　　　　　　　　・地下鉄東西線「早稲田駅」から徒歩５分　</a:t>
            </a:r>
          </a:p>
        </p:txBody>
      </p:sp>
      <p:sp>
        <p:nvSpPr>
          <p:cNvPr id="7" name="正方形/長方形 6"/>
          <p:cNvSpPr/>
          <p:nvPr/>
        </p:nvSpPr>
        <p:spPr>
          <a:xfrm>
            <a:off x="404661" y="3532414"/>
            <a:ext cx="5904657"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①　お名前：　　　　　　　　　　　　　　　　　所属</a:t>
            </a:r>
          </a:p>
        </p:txBody>
      </p:sp>
      <p:sp>
        <p:nvSpPr>
          <p:cNvPr id="19" name="正方形/長方形 18"/>
          <p:cNvSpPr/>
          <p:nvPr/>
        </p:nvSpPr>
        <p:spPr>
          <a:xfrm>
            <a:off x="404661" y="3961963"/>
            <a:ext cx="5904657"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②　ご住所：</a:t>
            </a:r>
          </a:p>
        </p:txBody>
      </p:sp>
      <p:sp>
        <p:nvSpPr>
          <p:cNvPr id="20" name="正方形/長方形 19"/>
          <p:cNvSpPr/>
          <p:nvPr/>
        </p:nvSpPr>
        <p:spPr>
          <a:xfrm>
            <a:off x="404661" y="4388294"/>
            <a:ext cx="5904657"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③　当日連絡のつく電話番号：</a:t>
            </a:r>
          </a:p>
        </p:txBody>
      </p:sp>
      <p:sp>
        <p:nvSpPr>
          <p:cNvPr id="21" name="正方形/長方形 20"/>
          <p:cNvSpPr/>
          <p:nvPr/>
        </p:nvSpPr>
        <p:spPr>
          <a:xfrm>
            <a:off x="392627" y="5241267"/>
            <a:ext cx="5904657"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⑤　参加日時：　　令和元年１０月１４日（祝月）</a:t>
            </a:r>
          </a:p>
        </p:txBody>
      </p:sp>
      <p:sp>
        <p:nvSpPr>
          <p:cNvPr id="22" name="正方形/長方形 21"/>
          <p:cNvSpPr/>
          <p:nvPr/>
        </p:nvSpPr>
        <p:spPr>
          <a:xfrm>
            <a:off x="398644" y="5679550"/>
            <a:ext cx="5904657"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⑥　参加対象：　　会員　　・　　一般　　  ・　　学生　　</a:t>
            </a:r>
          </a:p>
        </p:txBody>
      </p:sp>
      <p:sp>
        <p:nvSpPr>
          <p:cNvPr id="23" name="正方形/長方形 22"/>
          <p:cNvSpPr/>
          <p:nvPr/>
        </p:nvSpPr>
        <p:spPr>
          <a:xfrm>
            <a:off x="404661" y="6094240"/>
            <a:ext cx="5904657"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⑦資格の有無　　なし　・　あり　（</a:t>
            </a:r>
            <a:r>
              <a:rPr lang="ja-JP" altLang="en-US" sz="1400" dirty="0">
                <a:solidFill>
                  <a:schemeClr val="tx1"/>
                </a:solidFill>
              </a:rPr>
              <a:t>トレーナー　・　コーディネーター）</a:t>
            </a:r>
            <a:r>
              <a:rPr kumimoji="1" lang="ja-JP" altLang="en-US" dirty="0">
                <a:solidFill>
                  <a:schemeClr val="tx1"/>
                </a:solidFill>
              </a:rPr>
              <a:t>　　　　　</a:t>
            </a:r>
          </a:p>
        </p:txBody>
      </p:sp>
      <p:sp>
        <p:nvSpPr>
          <p:cNvPr id="24" name="正方形/長方形 23"/>
          <p:cNvSpPr/>
          <p:nvPr/>
        </p:nvSpPr>
        <p:spPr>
          <a:xfrm>
            <a:off x="398644" y="4820342"/>
            <a:ext cx="5904657"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④　メールアドレス：</a:t>
            </a:r>
          </a:p>
        </p:txBody>
      </p:sp>
      <p:sp>
        <p:nvSpPr>
          <p:cNvPr id="25" name="正方形/長方形 24"/>
          <p:cNvSpPr/>
          <p:nvPr/>
        </p:nvSpPr>
        <p:spPr>
          <a:xfrm>
            <a:off x="502280" y="3205824"/>
            <a:ext cx="5904657"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b="1" dirty="0">
                <a:solidFill>
                  <a:srgbClr val="000099"/>
                </a:solidFill>
              </a:rPr>
              <a:t>※</a:t>
            </a:r>
            <a:r>
              <a:rPr kumimoji="1" lang="ja-JP" altLang="en-US" sz="1600" b="1" dirty="0">
                <a:solidFill>
                  <a:srgbClr val="000099"/>
                </a:solidFill>
              </a:rPr>
              <a:t>必要事項をご記入もしくは該当に○をつけてＦＡＸしてください。</a:t>
            </a:r>
          </a:p>
        </p:txBody>
      </p:sp>
      <p:sp>
        <p:nvSpPr>
          <p:cNvPr id="27" name="正方形/長方形 26">
            <a:extLst>
              <a:ext uri="{FF2B5EF4-FFF2-40B4-BE49-F238E27FC236}">
                <a16:creationId xmlns:a16="http://schemas.microsoft.com/office/drawing/2014/main" id="{2C93554E-A742-4EA6-92F3-F9483F346E0E}"/>
              </a:ext>
            </a:extLst>
          </p:cNvPr>
          <p:cNvSpPr/>
          <p:nvPr/>
        </p:nvSpPr>
        <p:spPr>
          <a:xfrm>
            <a:off x="309559" y="6484517"/>
            <a:ext cx="613135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b="1" dirty="0">
                <a:solidFill>
                  <a:srgbClr val="000099"/>
                </a:solidFill>
              </a:rPr>
              <a:t>※</a:t>
            </a:r>
            <a:r>
              <a:rPr kumimoji="1" lang="ja-JP" altLang="en-US" sz="1000" b="1" dirty="0">
                <a:solidFill>
                  <a:srgbClr val="000099"/>
                </a:solidFill>
              </a:rPr>
              <a:t>本講座は、当学会のトレーナー資格取得のための要件及び有資格者の資格更新ポイント対象講座です。</a:t>
            </a:r>
          </a:p>
        </p:txBody>
      </p:sp>
    </p:spTree>
    <p:extLst>
      <p:ext uri="{BB962C8B-B14F-4D97-AF65-F5344CB8AC3E}">
        <p14:creationId xmlns:p14="http://schemas.microsoft.com/office/powerpoint/2010/main" val="43384063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56F7977-228F-40AE-922D-D8F50281A2E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1293</TotalTime>
  <Words>78</Words>
  <Application>Microsoft Office PowerPoint</Application>
  <PresentationFormat>画面に合わせる (4:3)</PresentationFormat>
  <Paragraphs>27</Paragraphs>
  <Slides>1</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HG丸ｺﾞｼｯｸM-PRO</vt:lpstr>
      <vt:lpstr>ＭＳ Ｐゴシック</vt:lpstr>
      <vt:lpstr>ＭＳ ゴシック</vt:lpstr>
      <vt:lpstr>UD デジタル 教科書体 NK-R</vt:lpstr>
      <vt:lpstr>UD デジタル 教科書体 NP-B</vt:lpstr>
      <vt:lpstr>Arial</vt:lpstr>
      <vt:lpstr>Book Antiqua</vt:lpstr>
      <vt:lpstr>Calibri</vt:lpstr>
      <vt:lpstr>Calibri Light</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ｈ</dc:title>
  <dc:creator>菱田準子</dc:creator>
  <cp:lastModifiedBy>浩子 中林</cp:lastModifiedBy>
  <cp:revision>126</cp:revision>
  <cp:lastPrinted>2015-02-22T03:00:51Z</cp:lastPrinted>
  <dcterms:created xsi:type="dcterms:W3CDTF">2014-05-26T14:17:31Z</dcterms:created>
  <dcterms:modified xsi:type="dcterms:W3CDTF">2019-07-20T04:08:16Z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TC010690401041</vt:lpwstr>
  </property>
</Properties>
</file>